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05" autoAdjust="0"/>
  </p:normalViewPr>
  <p:slideViewPr>
    <p:cSldViewPr snapToGrid="0">
      <p:cViewPr>
        <p:scale>
          <a:sx n="77" d="100"/>
          <a:sy n="77" d="100"/>
        </p:scale>
        <p:origin x="6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xmlns="" id="{6DD8CB64-6AE8-4706-B932-99AE752EA2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11BE419F-D1FE-40A5-9BB3-55B9D5561B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00A3E-6822-40BC-AA40-CC4B2D7F29D2}" type="datetime1">
              <a:rPr lang="sk-SK" smtClean="0"/>
              <a:t>18. 3. 2023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A8F7D9C9-4542-44FC-A2D9-E237B30E9C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57859226-1503-4552-A104-E3BFC8BE61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B041A-F262-4401-8258-33A5064FD4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1151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noProof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6966F-421D-468E-A51B-13DAE2A2A024}" type="datetime1">
              <a:rPr lang="sk-SK" smtClean="0"/>
              <a:pPr/>
              <a:t>18. 3. 2023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noProof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dirty="0"/>
              <a:t>Upraviť štýly predlohy textu</a:t>
            </a:r>
          </a:p>
          <a:p>
            <a:pPr lvl="1"/>
            <a:r>
              <a:rPr lang="sk-SK" noProof="0" dirty="0"/>
              <a:t>Druhá úroveň</a:t>
            </a:r>
          </a:p>
          <a:p>
            <a:pPr lvl="2"/>
            <a:r>
              <a:rPr lang="sk-SK" noProof="0" dirty="0"/>
              <a:t>Tretia úroveň</a:t>
            </a:r>
          </a:p>
          <a:p>
            <a:pPr lvl="3"/>
            <a:r>
              <a:rPr lang="sk-SK" noProof="0" dirty="0"/>
              <a:t>Štvrtá úroveň</a:t>
            </a:r>
          </a:p>
          <a:p>
            <a:pPr lvl="4"/>
            <a:r>
              <a:rPr lang="sk-SK" noProof="0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noProof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8E496-38AB-4CF3-B7AC-1202D9639678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84868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E496-38AB-4CF3-B7AC-1202D963967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554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noProof="0"/>
              <a:t>Kliknite sem a upravte štýl predlohy podnadpisov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21B9DD1F-6A29-4AD2-A5CC-610AE45E5AB3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5" name="Priama spojnica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 noProof="0"/>
              <a:t>Ak chcete pridať obrázok, kliknite na ikonu</a:t>
            </a:r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A7501-296B-462E-9BB4-441BA62A2345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 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F8E0D2-BCA4-4506-89FA-6AC4D1B7FCB6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5" name="Priama spojnica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ácia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72E626-D089-4A7F-A57D-9115FA3E419E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sp>
        <p:nvSpPr>
          <p:cNvPr id="14" name="Textové pole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k-SK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5" name="Textové pole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sk-SK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cxnSp>
        <p:nvCxnSpPr>
          <p:cNvPr id="19" name="Priama spojnica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 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2E6FE3-0C87-45B8-B5B0-D7355960C264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ovka s citáci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14" name="Zástupný text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71CC2B-E6DF-4EF9-BF8D-B053FF2DF028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sp>
        <p:nvSpPr>
          <p:cNvPr id="12" name="Textové pole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k-SK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3" name="Textové pole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sk-SK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cxnSp>
        <p:nvCxnSpPr>
          <p:cNvPr id="26" name="Priama spojnica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sk-SK" noProof="0"/>
              <a:t>Kliknite sem a upravte štýl predlohy nadpisov</a:t>
            </a:r>
          </a:p>
        </p:txBody>
      </p:sp>
      <p:sp>
        <p:nvSpPr>
          <p:cNvPr id="11" name="Zástupný objekt textu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1B3ECA-A18B-4BAE-951B-471FE0713A43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5" name="Priama spojnica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6BE387-C2D6-45B0-898A-34CB3FB5B042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4" name="Priama spojnica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400251-6F0C-4649-A0E9-80C9395EFE41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4" name="Priama spojnica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riama spojnica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B73A04-E9E1-404C-80EC-08659952F359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8AFDA6-9690-4C3B-93B2-7F7A85D2DA08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6" name="Priama spojnica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riama spojnica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0F99B5-2A9E-497E-B753-B2D6424DC687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 hasCustomPrompt="1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E5E0BD-8BBC-4D90-B1B2-75FC37AF06ED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8" name="Priama spojnica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212D1C-2B1E-4FB0-ACEF-3715EEF211E9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4" name="Priama spojnica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D95274-9E99-4F0C-B6F2-4796D8EF2D15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BAB113-F368-4202-A38B-B2B86B218C6E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6" name="Priama spojnica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17" name="Zástupný symbol obrázka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 noProof="0"/>
              <a:t>Ak chcete pridať obrázok, kliknite na ikonu</a:t>
            </a:r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7B668B-BCBF-42A5-AA5E-F706D9BA3800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B61BA21D-7F8A-4F4C-AC60-3E542A4A7EDF}" type="datetime1">
              <a:rPr lang="sk-SK" noProof="0" smtClean="0"/>
              <a:t>18. 3. 2023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Skalnatá pláž&#10;&#10;">
            <a:extLst>
              <a:ext uri="{FF2B5EF4-FFF2-40B4-BE49-F238E27FC236}">
                <a16:creationId xmlns:a16="http://schemas.microsoft.com/office/drawing/2014/main" xmlns="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xmlns="" id="{EF41A68A-8CD1-4105-B4EC-A56286CB0F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Voľný tvar 16">
              <a:extLst>
                <a:ext uri="{FF2B5EF4-FFF2-40B4-BE49-F238E27FC236}">
                  <a16:creationId xmlns:a16="http://schemas.microsoft.com/office/drawing/2014/main" xmlns="" id="{7B955F46-02E4-4A82-96F5-CBAFDD4A7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xmlns="" id="{879775EF-026C-4E4A-873B-185915FB4F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Prstenec 19">
                <a:extLst>
                  <a:ext uri="{FF2B5EF4-FFF2-40B4-BE49-F238E27FC236}">
                    <a16:creationId xmlns:a16="http://schemas.microsoft.com/office/drawing/2014/main" xmlns="" id="{400D0967-F02F-4275-8520-75D52A1DF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Prstenec 21">
                <a:extLst>
                  <a:ext uri="{FF2B5EF4-FFF2-40B4-BE49-F238E27FC236}">
                    <a16:creationId xmlns:a16="http://schemas.microsoft.com/office/drawing/2014/main" xmlns="" id="{B4B16BA1-0F90-43DD-9D6C-6F196A15A3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rstenec 22">
                <a:extLst>
                  <a:ext uri="{FF2B5EF4-FFF2-40B4-BE49-F238E27FC236}">
                    <a16:creationId xmlns:a16="http://schemas.microsoft.com/office/drawing/2014/main" xmlns="" id="{7B652CBC-3D51-4C0E-8DDE-2C4A49B387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rstenec 23">
                <a:extLst>
                  <a:ext uri="{FF2B5EF4-FFF2-40B4-BE49-F238E27FC236}">
                    <a16:creationId xmlns:a16="http://schemas.microsoft.com/office/drawing/2014/main" xmlns="" id="{3AFF0419-6554-4FDD-93AB-8A8C45FF5B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sk-SK" sz="3200" dirty="0" smtClean="0"/>
              <a:t>FIGURE YOUR BEST LIFE</a:t>
            </a:r>
            <a:endParaRPr lang="sk-SK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r>
              <a:rPr lang="sk-SK" dirty="0" smtClean="0"/>
              <a:t>COTTAGECORE LIFE SIMULATOR 1</a:t>
            </a:r>
            <a:endParaRPr lang="sk-SK" dirty="0"/>
          </a:p>
        </p:txBody>
      </p:sp>
      <p:cxnSp>
        <p:nvCxnSpPr>
          <p:cNvPr id="18" name="Priama spojnica 17">
            <a:extLst>
              <a:ext uri="{FF2B5EF4-FFF2-40B4-BE49-F238E27FC236}">
                <a16:creationId xmlns:a16="http://schemas.microsoft.com/office/drawing/2014/main" xmlns="" id="{5F310D7E-8F1E-4C2F-8824-E43E043DD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a 6" descr="Palma">
            <a:extLst>
              <a:ext uri="{FF2B5EF4-FFF2-40B4-BE49-F238E27FC236}">
                <a16:creationId xmlns:a16="http://schemas.microsoft.com/office/drawing/2014/main" xmlns="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Grafika 16" descr="Plážová lopta">
            <a:extLst>
              <a:ext uri="{FF2B5EF4-FFF2-40B4-BE49-F238E27FC236}">
                <a16:creationId xmlns:a16="http://schemas.microsoft.com/office/drawing/2014/main" xmlns="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Grafika 19" descr="Vedierko a lopatka">
            <a:extLst>
              <a:ext uri="{FF2B5EF4-FFF2-40B4-BE49-F238E27FC236}">
                <a16:creationId xmlns:a16="http://schemas.microsoft.com/office/drawing/2014/main" xmlns="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Choose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still</a:t>
            </a:r>
            <a:r>
              <a:rPr lang="sk-SK" dirty="0" smtClean="0"/>
              <a:t> </a:t>
            </a:r>
            <a:r>
              <a:rPr lang="sk-SK" dirty="0" err="1" smtClean="0"/>
              <a:t>quite</a:t>
            </a:r>
            <a:r>
              <a:rPr lang="sk-SK" dirty="0" smtClean="0"/>
              <a:t> </a:t>
            </a:r>
            <a:r>
              <a:rPr lang="sk-SK" dirty="0" err="1" smtClean="0"/>
              <a:t>cold</a:t>
            </a:r>
            <a:r>
              <a:rPr lang="sk-SK" dirty="0" smtClean="0"/>
              <a:t> </a:t>
            </a:r>
            <a:r>
              <a:rPr lang="sk-SK" dirty="0" err="1" smtClean="0"/>
              <a:t>outside</a:t>
            </a:r>
            <a:r>
              <a:rPr lang="sk-SK" dirty="0" smtClean="0"/>
              <a:t>, </a:t>
            </a:r>
            <a:r>
              <a:rPr lang="sk-SK" dirty="0" err="1" smtClean="0"/>
              <a:t>not</a:t>
            </a:r>
            <a:r>
              <a:rPr lang="sk-SK" dirty="0" smtClean="0"/>
              <a:t> </a:t>
            </a:r>
            <a:r>
              <a:rPr lang="sk-SK" dirty="0" err="1" smtClean="0"/>
              <a:t>really</a:t>
            </a:r>
            <a:r>
              <a:rPr lang="sk-SK" dirty="0" smtClean="0"/>
              <a:t> </a:t>
            </a:r>
            <a:r>
              <a:rPr lang="sk-SK" dirty="0" err="1" smtClean="0"/>
              <a:t>time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ideal</a:t>
            </a:r>
            <a:r>
              <a:rPr lang="sk-SK" dirty="0" smtClean="0"/>
              <a:t> </a:t>
            </a:r>
            <a:r>
              <a:rPr lang="sk-SK" dirty="0" err="1" smtClean="0"/>
              <a:t>picnic</a:t>
            </a:r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smtClean="0">
                <a:hlinkClick r:id="rId2" action="ppaction://hlinksldjump"/>
              </a:rPr>
              <a:t>CHOOSE AGAIN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351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You</a:t>
            </a:r>
            <a:r>
              <a:rPr lang="sk-SK" dirty="0" smtClean="0"/>
              <a:t> had a </a:t>
            </a:r>
            <a:r>
              <a:rPr lang="sk-SK" dirty="0" err="1" smtClean="0"/>
              <a:t>nice</a:t>
            </a:r>
            <a:r>
              <a:rPr lang="sk-SK" dirty="0" smtClean="0"/>
              <a:t> </a:t>
            </a:r>
            <a:r>
              <a:rPr lang="sk-SK" dirty="0" err="1" smtClean="0"/>
              <a:t>lunch</a:t>
            </a:r>
            <a:r>
              <a:rPr lang="sk-SK" dirty="0" smtClean="0"/>
              <a:t>, </a:t>
            </a:r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what</a:t>
            </a:r>
            <a:r>
              <a:rPr lang="sk-SK" dirty="0" smtClean="0"/>
              <a:t> to do </a:t>
            </a:r>
            <a:r>
              <a:rPr lang="sk-SK" dirty="0" err="1" smtClean="0"/>
              <a:t>now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READ A BOOK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WATCH A SHOW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GO TAKE A NAP</a:t>
            </a:r>
            <a:endParaRPr lang="sk-SK" dirty="0"/>
          </a:p>
        </p:txBody>
      </p:sp>
      <p:sp>
        <p:nvSpPr>
          <p:cNvPr id="4" name="Srdce 3">
            <a:hlinkClick r:id="rId2" action="ppaction://hlinksldjump"/>
          </p:cNvPr>
          <p:cNvSpPr/>
          <p:nvPr/>
        </p:nvSpPr>
        <p:spPr>
          <a:xfrm>
            <a:off x="3647661" y="2643810"/>
            <a:ext cx="496956" cy="41744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Srdce 4">
            <a:hlinkClick r:id="rId3" action="ppaction://hlinksldjump"/>
          </p:cNvPr>
          <p:cNvSpPr/>
          <p:nvPr/>
        </p:nvSpPr>
        <p:spPr>
          <a:xfrm>
            <a:off x="3856383" y="3359426"/>
            <a:ext cx="477078" cy="42738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rdce 5">
            <a:hlinkClick r:id="rId4" action="ppaction://hlinksldjump"/>
          </p:cNvPr>
          <p:cNvSpPr/>
          <p:nvPr/>
        </p:nvSpPr>
        <p:spPr>
          <a:xfrm>
            <a:off x="3896139" y="4104861"/>
            <a:ext cx="437322" cy="41744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33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WHAT TO READ?</a:t>
            </a:r>
            <a:endParaRPr lang="sk-SK" dirty="0"/>
          </a:p>
        </p:txBody>
      </p:sp>
      <p:pic>
        <p:nvPicPr>
          <p:cNvPr id="5122" name="Picture 2" descr="The Little Book of Cottagecore: Traditional Skills for a Simpler Life:  Amazon.co.uk: Kent, Emily: 9781507214633: Book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08" y="2522956"/>
            <a:ext cx="2649444" cy="361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0 cottagecore books to imagine a simple, cozy life in nature - Tolstoy  Therap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81" y="2522956"/>
            <a:ext cx="2742906" cy="35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finished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book</a:t>
            </a:r>
            <a:r>
              <a:rPr lang="sk-SK" dirty="0" smtClean="0"/>
              <a:t>, </a:t>
            </a:r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what</a:t>
            </a:r>
            <a:r>
              <a:rPr lang="sk-SK" dirty="0" smtClean="0"/>
              <a:t> to do </a:t>
            </a:r>
            <a:r>
              <a:rPr lang="sk-SK" dirty="0" err="1" smtClean="0"/>
              <a:t>now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2" y="2507236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hlinkClick r:id="rId2" action="ppaction://hlinksldjump"/>
              </a:rPr>
              <a:t>Go </a:t>
            </a:r>
            <a:r>
              <a:rPr lang="sk-SK" dirty="0" err="1" smtClean="0">
                <a:hlinkClick r:id="rId2" action="ppaction://hlinksldjump"/>
              </a:rPr>
              <a:t>for</a:t>
            </a:r>
            <a:r>
              <a:rPr lang="sk-SK" dirty="0" smtClean="0">
                <a:hlinkClick r:id="rId2" action="ppaction://hlinksldjump"/>
              </a:rPr>
              <a:t> a </a:t>
            </a:r>
            <a:r>
              <a:rPr lang="sk-SK" dirty="0" err="1" smtClean="0">
                <a:hlinkClick r:id="rId2" action="ppaction://hlinksldjump"/>
              </a:rPr>
              <a:t>walk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Go </a:t>
            </a:r>
            <a:r>
              <a:rPr lang="sk-SK" dirty="0" err="1" smtClean="0"/>
              <a:t>draw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Go on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phone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5747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What</a:t>
            </a:r>
            <a:r>
              <a:rPr lang="sk-SK" dirty="0" smtClean="0"/>
              <a:t> to </a:t>
            </a:r>
            <a:r>
              <a:rPr lang="sk-SK" dirty="0" err="1" smtClean="0"/>
              <a:t>watch</a:t>
            </a:r>
            <a:r>
              <a:rPr lang="sk-SK" dirty="0" smtClean="0"/>
              <a:t>?</a:t>
            </a:r>
            <a:endParaRPr lang="sk-SK" dirty="0"/>
          </a:p>
        </p:txBody>
      </p:sp>
      <p:pic>
        <p:nvPicPr>
          <p:cNvPr id="6146" name="Picture 2" descr="Fate: The Winx Saga (TV Series 2021–2022) - IMD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47" y="2480716"/>
            <a:ext cx="2935494" cy="37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COTTAGECORE WATCH LIST | Aesthetically pleasing movie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2480717"/>
            <a:ext cx="2882349" cy="37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finished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show, </a:t>
            </a: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now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hlinkClick r:id="rId2" action="ppaction://hlinksldjump"/>
              </a:rPr>
              <a:t>Go </a:t>
            </a:r>
            <a:r>
              <a:rPr lang="sk-SK" dirty="0" err="1">
                <a:hlinkClick r:id="rId2" action="ppaction://hlinksldjump"/>
              </a:rPr>
              <a:t>for</a:t>
            </a:r>
            <a:r>
              <a:rPr lang="sk-SK" dirty="0">
                <a:hlinkClick r:id="rId2" action="ppaction://hlinksldjump"/>
              </a:rPr>
              <a:t> a </a:t>
            </a:r>
            <a:r>
              <a:rPr lang="sk-SK" dirty="0" err="1">
                <a:hlinkClick r:id="rId2" action="ppaction://hlinksldjump"/>
              </a:rPr>
              <a:t>walk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Go </a:t>
            </a:r>
            <a:r>
              <a:rPr lang="sk-SK" dirty="0" err="1"/>
              <a:t>draw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Go on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phone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60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woke</a:t>
            </a:r>
            <a:r>
              <a:rPr lang="sk-SK" dirty="0" smtClean="0"/>
              <a:t> </a:t>
            </a:r>
            <a:r>
              <a:rPr lang="sk-SK" dirty="0" err="1" smtClean="0"/>
              <a:t>up</a:t>
            </a:r>
            <a:r>
              <a:rPr lang="sk-SK" dirty="0" smtClean="0"/>
              <a:t>, </a:t>
            </a: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now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hlinkClick r:id="rId2" action="ppaction://hlinksldjump"/>
              </a:rPr>
              <a:t>Go </a:t>
            </a:r>
            <a:r>
              <a:rPr lang="sk-SK" dirty="0" err="1">
                <a:hlinkClick r:id="rId2" action="ppaction://hlinksldjump"/>
              </a:rPr>
              <a:t>for</a:t>
            </a:r>
            <a:r>
              <a:rPr lang="sk-SK" dirty="0">
                <a:hlinkClick r:id="rId2" action="ppaction://hlinksldjump"/>
              </a:rPr>
              <a:t> a </a:t>
            </a:r>
            <a:r>
              <a:rPr lang="sk-SK" dirty="0" err="1">
                <a:hlinkClick r:id="rId2" action="ppaction://hlinksldjump"/>
              </a:rPr>
              <a:t>walk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Go </a:t>
            </a:r>
            <a:r>
              <a:rPr lang="sk-SK" dirty="0" err="1"/>
              <a:t>draw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Go on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phone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733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Where</a:t>
            </a:r>
            <a:r>
              <a:rPr lang="sk-SK" dirty="0" smtClean="0"/>
              <a:t> to go?</a:t>
            </a:r>
            <a:endParaRPr lang="sk-SK" dirty="0"/>
          </a:p>
        </p:txBody>
      </p:sp>
      <p:pic>
        <p:nvPicPr>
          <p:cNvPr id="7170" name="Picture 2" descr="Cottagecore forest | Lindas paisagens, Fotos de florestas, Fotos de pais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40" y="2662764"/>
            <a:ext cx="2001216" cy="32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 pretty forest : r/cottagec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48" y="3016685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RULES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To </a:t>
            </a:r>
            <a:r>
              <a:rPr lang="sk-SK" dirty="0" err="1" smtClean="0"/>
              <a:t>play</a:t>
            </a:r>
            <a:r>
              <a:rPr lang="sk-SK" dirty="0" smtClean="0"/>
              <a:t>, </a:t>
            </a:r>
            <a:r>
              <a:rPr lang="sk-SK" dirty="0" err="1" smtClean="0"/>
              <a:t>choose</a:t>
            </a:r>
            <a:r>
              <a:rPr lang="sk-SK" dirty="0" smtClean="0"/>
              <a:t> a </a:t>
            </a:r>
            <a:r>
              <a:rPr lang="sk-SK" dirty="0" err="1" smtClean="0"/>
              <a:t>character</a:t>
            </a:r>
            <a:r>
              <a:rPr lang="sk-SK" dirty="0" smtClean="0"/>
              <a:t> and </a:t>
            </a:r>
            <a:r>
              <a:rPr lang="sk-SK" dirty="0" err="1" smtClean="0"/>
              <a:t>face</a:t>
            </a:r>
            <a:r>
              <a:rPr lang="sk-SK" dirty="0" smtClean="0"/>
              <a:t> </a:t>
            </a:r>
            <a:r>
              <a:rPr lang="sk-SK" dirty="0" err="1" smtClean="0"/>
              <a:t>different</a:t>
            </a:r>
            <a:r>
              <a:rPr lang="sk-SK" dirty="0" smtClean="0"/>
              <a:t> </a:t>
            </a:r>
            <a:r>
              <a:rPr lang="sk-SK" dirty="0" err="1" smtClean="0"/>
              <a:t>life</a:t>
            </a:r>
            <a:r>
              <a:rPr lang="sk-SK" dirty="0" smtClean="0"/>
              <a:t> </a:t>
            </a:r>
            <a:r>
              <a:rPr lang="sk-SK" dirty="0" err="1" smtClean="0"/>
              <a:t>choices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could</a:t>
            </a:r>
            <a:r>
              <a:rPr lang="sk-SK" dirty="0" smtClean="0"/>
              <a:t> </a:t>
            </a:r>
            <a:r>
              <a:rPr lang="sk-SK" dirty="0" err="1" smtClean="0"/>
              <a:t>face</a:t>
            </a:r>
            <a:r>
              <a:rPr lang="sk-SK" dirty="0" smtClean="0"/>
              <a:t> </a:t>
            </a:r>
            <a:r>
              <a:rPr lang="sk-SK" dirty="0" err="1" smtClean="0"/>
              <a:t>livving</a:t>
            </a:r>
            <a:r>
              <a:rPr lang="sk-SK" dirty="0" smtClean="0"/>
              <a:t> in a </a:t>
            </a:r>
            <a:r>
              <a:rPr lang="sk-SK" dirty="0" err="1" smtClean="0"/>
              <a:t>cottage</a:t>
            </a:r>
            <a:r>
              <a:rPr lang="sk-SK" dirty="0" smtClean="0"/>
              <a:t> on a country </a:t>
            </a:r>
            <a:r>
              <a:rPr lang="sk-SK" dirty="0" err="1" smtClean="0"/>
              <a:t>side</a:t>
            </a:r>
            <a:endParaRPr lang="sk-SK" dirty="0" smtClean="0"/>
          </a:p>
          <a:p>
            <a:r>
              <a:rPr lang="sk-SK" dirty="0" err="1" smtClean="0"/>
              <a:t>There</a:t>
            </a:r>
            <a:r>
              <a:rPr lang="sk-SK" dirty="0" smtClean="0"/>
              <a:t> are no </a:t>
            </a:r>
            <a:r>
              <a:rPr lang="sk-SK" dirty="0" err="1" smtClean="0"/>
              <a:t>wrong</a:t>
            </a:r>
            <a:r>
              <a:rPr lang="sk-SK" dirty="0" smtClean="0"/>
              <a:t> </a:t>
            </a:r>
            <a:r>
              <a:rPr lang="sk-SK" dirty="0" err="1" smtClean="0"/>
              <a:t>answers</a:t>
            </a:r>
            <a:r>
              <a:rPr lang="sk-SK" dirty="0" smtClean="0"/>
              <a:t>,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all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785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CHOOSE A PART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 flipH="1">
            <a:off x="1407380" y="2633869"/>
            <a:ext cx="548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2" action="ppaction://hlinksldjump"/>
              </a:rPr>
              <a:t>CHARACTER CUSTOMIZATION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 flipH="1">
            <a:off x="6367006" y="3081130"/>
            <a:ext cx="316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3" action="ppaction://hlinksldjump"/>
              </a:rPr>
              <a:t>HOUSE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 flipH="1">
            <a:off x="2132936" y="4065104"/>
            <a:ext cx="363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4" action="ppaction://hlinksldjump"/>
              </a:rPr>
              <a:t>WELCOME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714876" y="4672975"/>
            <a:ext cx="391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Other</a:t>
            </a:r>
            <a:r>
              <a:rPr lang="sk-SK" dirty="0" smtClean="0"/>
              <a:t> </a:t>
            </a:r>
            <a:r>
              <a:rPr lang="sk-SK" dirty="0" err="1" smtClean="0"/>
              <a:t>projects</a:t>
            </a:r>
            <a:r>
              <a:rPr lang="sk-SK" dirty="0" smtClean="0"/>
              <a:t> by PFK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993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Choose</a:t>
            </a:r>
            <a:r>
              <a:rPr lang="sk-SK" dirty="0" smtClean="0"/>
              <a:t> a </a:t>
            </a:r>
            <a:r>
              <a:rPr lang="sk-SK" dirty="0" err="1" smtClean="0"/>
              <a:t>character</a:t>
            </a:r>
            <a:endParaRPr lang="sk-SK" dirty="0"/>
          </a:p>
        </p:txBody>
      </p:sp>
      <p:pic>
        <p:nvPicPr>
          <p:cNvPr id="1026" name="Picture 2" descr="Dark Academia and Cottagecore: The Head and Heart of Slow Pandemic Liv –  Trued Appar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19" y="2717271"/>
            <a:ext cx="2437710" cy="24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ploring Cottagecore Aesthetic in 2023: Still a Thi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48" y="2682115"/>
            <a:ext cx="2768214" cy="34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581" y="2682115"/>
            <a:ext cx="3709299" cy="2472866"/>
          </a:xfrm>
          <a:prstGeom prst="rect">
            <a:avLst/>
          </a:prstGeom>
        </p:spPr>
      </p:pic>
      <p:sp>
        <p:nvSpPr>
          <p:cNvPr id="5" name="5-cípa hviezda 4">
            <a:hlinkClick r:id="rId5" action="ppaction://hlinksldjump"/>
          </p:cNvPr>
          <p:cNvSpPr/>
          <p:nvPr/>
        </p:nvSpPr>
        <p:spPr>
          <a:xfrm>
            <a:off x="1864750" y="5416826"/>
            <a:ext cx="1500808" cy="12423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rdce 5">
            <a:hlinkClick r:id="rId5" action="ppaction://hlinksldjump"/>
          </p:cNvPr>
          <p:cNvSpPr/>
          <p:nvPr/>
        </p:nvSpPr>
        <p:spPr>
          <a:xfrm>
            <a:off x="5113268" y="5431734"/>
            <a:ext cx="1441174" cy="144117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Mesiac 6">
            <a:hlinkClick r:id="rId5" action="ppaction://hlinksldjump"/>
          </p:cNvPr>
          <p:cNvSpPr/>
          <p:nvPr/>
        </p:nvSpPr>
        <p:spPr>
          <a:xfrm>
            <a:off x="8865705" y="5088834"/>
            <a:ext cx="1013791" cy="1570383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56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Choose</a:t>
            </a:r>
            <a:r>
              <a:rPr lang="sk-SK" dirty="0" smtClean="0"/>
              <a:t> a </a:t>
            </a:r>
            <a:r>
              <a:rPr lang="sk-SK" dirty="0" err="1" smtClean="0"/>
              <a:t>house</a:t>
            </a:r>
            <a:endParaRPr lang="sk-SK" dirty="0"/>
          </a:p>
        </p:txBody>
      </p:sp>
      <p:pic>
        <p:nvPicPr>
          <p:cNvPr id="2050" name="Picture 2" descr="13 Amazing Cabins You Have to See to Believe — The Family Handy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18" y="2832652"/>
            <a:ext cx="2027583" cy="20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0,000+ House In The Mountain Pictures | Download Free Images on Unsplash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78" y="2559326"/>
            <a:ext cx="2203174" cy="33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5 Best Mountain House Plans For Your Vacation Hom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2" y="2656025"/>
            <a:ext cx="3097557" cy="19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68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chapter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hlinkClick r:id="rId2" action="ppaction://hlinksldjump"/>
              </a:rPr>
              <a:t>Chapter</a:t>
            </a:r>
            <a:r>
              <a:rPr lang="sk-SK" dirty="0" smtClean="0">
                <a:hlinkClick r:id="rId2" action="ppaction://hlinksldjump"/>
              </a:rPr>
              <a:t> 1 – </a:t>
            </a:r>
            <a:r>
              <a:rPr lang="sk-SK" dirty="0" err="1" smtClean="0">
                <a:hlinkClick r:id="rId2" action="ppaction://hlinksldjump"/>
              </a:rPr>
              <a:t>Welcome</a:t>
            </a:r>
            <a:r>
              <a:rPr lang="sk-SK" dirty="0" smtClean="0">
                <a:hlinkClick r:id="rId2" action="ppaction://hlinksldjump"/>
              </a:rPr>
              <a:t> to </a:t>
            </a:r>
            <a:r>
              <a:rPr lang="sk-SK" dirty="0" err="1" smtClean="0">
                <a:hlinkClick r:id="rId2" action="ppaction://hlinksldjump"/>
              </a:rPr>
              <a:t>your</a:t>
            </a:r>
            <a:r>
              <a:rPr lang="sk-SK" dirty="0" smtClean="0">
                <a:hlinkClick r:id="rId2" action="ppaction://hlinksldjump"/>
              </a:rPr>
              <a:t> new </a:t>
            </a:r>
            <a:r>
              <a:rPr lang="sk-SK" dirty="0" err="1" smtClean="0">
                <a:hlinkClick r:id="rId2" action="ppaction://hlinksldjump"/>
              </a:rPr>
              <a:t>house</a:t>
            </a:r>
            <a:endParaRPr lang="sk-SK" dirty="0" smtClean="0"/>
          </a:p>
          <a:p>
            <a:r>
              <a:rPr lang="sk-SK" dirty="0" err="1" smtClean="0"/>
              <a:t>Chapter</a:t>
            </a:r>
            <a:r>
              <a:rPr lang="sk-SK" dirty="0" smtClean="0"/>
              <a:t> 2 – </a:t>
            </a:r>
            <a:r>
              <a:rPr lang="sk-SK" dirty="0" err="1" smtClean="0"/>
              <a:t>Spring</a:t>
            </a:r>
            <a:r>
              <a:rPr lang="sk-SK" dirty="0" smtClean="0"/>
              <a:t> </a:t>
            </a:r>
            <a:r>
              <a:rPr lang="sk-SK" dirty="0" err="1" smtClean="0"/>
              <a:t>begins</a:t>
            </a:r>
            <a:endParaRPr lang="sk-SK" dirty="0" smtClean="0"/>
          </a:p>
          <a:p>
            <a:r>
              <a:rPr lang="sk-SK" dirty="0" err="1" smtClean="0"/>
              <a:t>Chapter</a:t>
            </a:r>
            <a:r>
              <a:rPr lang="sk-SK" dirty="0" smtClean="0"/>
              <a:t> 3 – </a:t>
            </a:r>
            <a:r>
              <a:rPr lang="sk-SK" dirty="0" err="1" smtClean="0"/>
              <a:t>Bear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me</a:t>
            </a:r>
            <a:endParaRPr lang="sk-SK" dirty="0" smtClean="0"/>
          </a:p>
          <a:p>
            <a:r>
              <a:rPr lang="sk-SK" dirty="0" err="1" smtClean="0"/>
              <a:t>Chapter</a:t>
            </a:r>
            <a:r>
              <a:rPr lang="sk-SK" dirty="0" smtClean="0"/>
              <a:t> 4 – </a:t>
            </a:r>
            <a:r>
              <a:rPr lang="sk-SK" dirty="0" err="1" smtClean="0"/>
              <a:t>Autunum</a:t>
            </a:r>
            <a:r>
              <a:rPr lang="sk-SK" dirty="0" smtClean="0"/>
              <a:t> </a:t>
            </a:r>
            <a:r>
              <a:rPr lang="sk-SK" dirty="0" err="1" smtClean="0"/>
              <a:t>vibes</a:t>
            </a:r>
            <a:endParaRPr lang="sk-SK" dirty="0" smtClean="0"/>
          </a:p>
          <a:p>
            <a:r>
              <a:rPr lang="sk-SK" dirty="0" err="1" smtClean="0"/>
              <a:t>Chapter</a:t>
            </a:r>
            <a:r>
              <a:rPr lang="sk-SK" dirty="0" smtClean="0"/>
              <a:t> 5 – </a:t>
            </a:r>
            <a:r>
              <a:rPr lang="sk-SK" dirty="0" err="1" smtClean="0"/>
              <a:t>Snow</a:t>
            </a:r>
            <a:r>
              <a:rPr lang="sk-SK" dirty="0" smtClean="0"/>
              <a:t> </a:t>
            </a:r>
            <a:r>
              <a:rPr lang="sk-SK" dirty="0" err="1" smtClean="0"/>
              <a:t>capped</a:t>
            </a:r>
            <a:r>
              <a:rPr lang="sk-SK" dirty="0" smtClean="0"/>
              <a:t> </a:t>
            </a:r>
            <a:r>
              <a:rPr lang="sk-SK" dirty="0" err="1" smtClean="0"/>
              <a:t>mountains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819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CHAPTER 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settle</a:t>
            </a:r>
            <a:r>
              <a:rPr lang="sk-SK" dirty="0" smtClean="0"/>
              <a:t> in </a:t>
            </a:r>
            <a:r>
              <a:rPr lang="sk-SK" dirty="0" err="1" smtClean="0"/>
              <a:t>your</a:t>
            </a:r>
            <a:r>
              <a:rPr lang="sk-SK" dirty="0" smtClean="0"/>
              <a:t> new </a:t>
            </a:r>
            <a:r>
              <a:rPr lang="sk-SK" dirty="0" err="1" smtClean="0"/>
              <a:t>home</a:t>
            </a:r>
            <a:endParaRPr lang="sk-SK" dirty="0" smtClean="0"/>
          </a:p>
          <a:p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find</a:t>
            </a:r>
            <a:r>
              <a:rPr lang="sk-SK" dirty="0" smtClean="0"/>
              <a:t> new </a:t>
            </a:r>
            <a:r>
              <a:rPr lang="sk-SK" dirty="0" err="1" smtClean="0"/>
              <a:t>frieds</a:t>
            </a:r>
            <a:endParaRPr lang="sk-SK" dirty="0" smtClean="0"/>
          </a:p>
          <a:p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experience</a:t>
            </a:r>
            <a:r>
              <a:rPr lang="sk-SK" dirty="0" smtClean="0"/>
              <a:t> </a:t>
            </a:r>
            <a:r>
              <a:rPr lang="sk-SK" dirty="0" err="1" smtClean="0"/>
              <a:t>first</a:t>
            </a:r>
            <a:r>
              <a:rPr lang="sk-SK" dirty="0" smtClean="0"/>
              <a:t> </a:t>
            </a:r>
            <a:r>
              <a:rPr lang="sk-SK" dirty="0" err="1" smtClean="0"/>
              <a:t>night</a:t>
            </a:r>
            <a:r>
              <a:rPr lang="sk-SK" dirty="0" smtClean="0"/>
              <a:t> in a </a:t>
            </a:r>
            <a:r>
              <a:rPr lang="sk-SK" dirty="0" err="1" smtClean="0"/>
              <a:t>forest</a:t>
            </a:r>
            <a:endParaRPr lang="sk-SK" dirty="0" smtClean="0"/>
          </a:p>
          <a:p>
            <a:r>
              <a:rPr lang="sk-SK" dirty="0" err="1" smtClean="0"/>
              <a:t>If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well</a:t>
            </a:r>
            <a:r>
              <a:rPr lang="sk-SK" dirty="0" smtClean="0"/>
              <a:t>,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see</a:t>
            </a:r>
            <a:r>
              <a:rPr lang="sk-SK" dirty="0" smtClean="0"/>
              <a:t> a </a:t>
            </a:r>
            <a:r>
              <a:rPr lang="sk-SK" dirty="0" err="1" smtClean="0"/>
              <a:t>beautifull</a:t>
            </a:r>
            <a:r>
              <a:rPr lang="sk-SK" dirty="0" smtClean="0"/>
              <a:t> </a:t>
            </a:r>
            <a:r>
              <a:rPr lang="sk-SK" dirty="0" err="1" smtClean="0"/>
              <a:t>Aurora</a:t>
            </a:r>
            <a:endParaRPr lang="sk-SK" dirty="0"/>
          </a:p>
        </p:txBody>
      </p:sp>
      <p:sp>
        <p:nvSpPr>
          <p:cNvPr id="5" name="Tlačidlo akcie: Dopredu alebo Ďalej 4">
            <a:hlinkClick r:id="rId2" action="ppaction://hlinksldjump" highlightClick="1"/>
          </p:cNvPr>
          <p:cNvSpPr/>
          <p:nvPr/>
        </p:nvSpPr>
        <p:spPr>
          <a:xfrm>
            <a:off x="8547652" y="4860235"/>
            <a:ext cx="1053548" cy="6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146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Welcome</a:t>
            </a:r>
            <a:r>
              <a:rPr lang="sk-SK" dirty="0" smtClean="0"/>
              <a:t> to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house</a:t>
            </a:r>
            <a:r>
              <a:rPr lang="sk-SK" dirty="0" smtClean="0"/>
              <a:t>, </a:t>
            </a:r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new </a:t>
            </a:r>
            <a:r>
              <a:rPr lang="sk-SK" dirty="0" err="1" smtClean="0"/>
              <a:t>room</a:t>
            </a:r>
            <a:r>
              <a:rPr lang="sk-SK" dirty="0" smtClean="0"/>
              <a:t>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2556932"/>
            <a:ext cx="2580860" cy="524198"/>
          </a:xfrm>
        </p:spPr>
        <p:txBody>
          <a:bodyPr/>
          <a:lstStyle/>
          <a:p>
            <a:r>
              <a:rPr lang="sk-SK" dirty="0" smtClean="0"/>
              <a:t>*</a:t>
            </a:r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viseley</a:t>
            </a:r>
            <a:endParaRPr lang="sk-SK" dirty="0"/>
          </a:p>
        </p:txBody>
      </p:sp>
      <p:pic>
        <p:nvPicPr>
          <p:cNvPr id="3074" name="Picture 2" descr="My favourite cottage homeware finds of the week | Room inspiration bedroom,  Bedroom makeover, Redecorate bedroom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8" y="3081130"/>
            <a:ext cx="2343313" cy="312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ttagecore aesthetic: ideas to bring the look into your home decor | Your  Home Styl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58" y="3081130"/>
            <a:ext cx="2126835" cy="31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0 Cottagecore Room Ideas That Couldn't Be Cozi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90" y="3081130"/>
            <a:ext cx="2499362" cy="31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0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Time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lunch</a:t>
            </a:r>
            <a:r>
              <a:rPr lang="sk-SK" dirty="0" smtClean="0"/>
              <a:t>, </a:t>
            </a:r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food</a:t>
            </a:r>
            <a:r>
              <a:rPr lang="sk-SK" dirty="0" smtClean="0"/>
              <a:t>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2556932"/>
            <a:ext cx="5791199" cy="563955"/>
          </a:xfrm>
        </p:spPr>
        <p:txBody>
          <a:bodyPr/>
          <a:lstStyle/>
          <a:p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something</a:t>
            </a:r>
            <a:r>
              <a:rPr lang="sk-SK" dirty="0" smtClean="0"/>
              <a:t> </a:t>
            </a:r>
            <a:r>
              <a:rPr lang="sk-SK" dirty="0" err="1" smtClean="0"/>
              <a:t>that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keep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healthy</a:t>
            </a:r>
            <a:endParaRPr lang="sk-SK" dirty="0"/>
          </a:p>
        </p:txBody>
      </p:sp>
      <p:pic>
        <p:nvPicPr>
          <p:cNvPr id="4098" name="Picture 2" descr="How to embrace Self-sufficiency with Cottagecore | Cottagecore Dream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70" y="3250096"/>
            <a:ext cx="2713383" cy="271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n by j.hu on t r o f í | Picnic, Cottage core picnic, Picnic food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38" y="3250096"/>
            <a:ext cx="2917825" cy="26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at is cottagecore? 'Your grandma but, like, hip' | Financial Time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49" y="3250096"/>
            <a:ext cx="3225149" cy="21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4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02A31F-8619-4820-934E-ABBE1DF5318E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FAB738-6A71-4879-AB42-7EC59873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8B4B55-3E7D-4147-BF36-B52F1DFC34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Rekreačný návrh</Template>
  <TotalTime>0</TotalTime>
  <Words>251</Words>
  <Application>Microsoft Office PowerPoint</Application>
  <PresentationFormat>Širokouhlá</PresentationFormat>
  <Paragraphs>55</Paragraphs>
  <Slides>17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Organický</vt:lpstr>
      <vt:lpstr>FIGURE YOUR BEST LIFE</vt:lpstr>
      <vt:lpstr>RULES</vt:lpstr>
      <vt:lpstr>CHOOSE A PART</vt:lpstr>
      <vt:lpstr>Choose a character</vt:lpstr>
      <vt:lpstr>Choose a house</vt:lpstr>
      <vt:lpstr>Choose chapter</vt:lpstr>
      <vt:lpstr>CHAPTER 1</vt:lpstr>
      <vt:lpstr>Welcome to your house, choose your new room!</vt:lpstr>
      <vt:lpstr>Time for lunch, choose your food!</vt:lpstr>
      <vt:lpstr>Choose</vt:lpstr>
      <vt:lpstr>You had a nice lunch, choose what to do now</vt:lpstr>
      <vt:lpstr>WHAT TO READ?</vt:lpstr>
      <vt:lpstr>You finished your book, choose what to do now</vt:lpstr>
      <vt:lpstr>What to watch?</vt:lpstr>
      <vt:lpstr>You finished your show, what now?</vt:lpstr>
      <vt:lpstr>You woke up, what now?</vt:lpstr>
      <vt:lpstr>Where to go?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2023-03-18T12:52:22Z</dcterms:created>
  <dcterms:modified xsi:type="dcterms:W3CDTF">2023-03-18T13:36:40Z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